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E0F152-4BF0-45F9-BCF5-DB64EC09F6B3}" v="33" dt="2020-03-23T05:43:35.9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Shiang Hu" userId="80fa400d-f861-43d4-af19-39343cd31f21" providerId="ADAL" clId="{E9E0F152-4BF0-45F9-BCF5-DB64EC09F6B3}"/>
    <pc:docChg chg="undo redo custSel addSld delSld modSld delMainMaster">
      <pc:chgData name="Andy Shiang Hu" userId="80fa400d-f861-43d4-af19-39343cd31f21" providerId="ADAL" clId="{E9E0F152-4BF0-45F9-BCF5-DB64EC09F6B3}" dt="2020-03-23T05:45:47.460" v="372" actId="20577"/>
      <pc:docMkLst>
        <pc:docMk/>
      </pc:docMkLst>
      <pc:sldChg chg="addSp delSp modSp add">
        <pc:chgData name="Andy Shiang Hu" userId="80fa400d-f861-43d4-af19-39343cd31f21" providerId="ADAL" clId="{E9E0F152-4BF0-45F9-BCF5-DB64EC09F6B3}" dt="2020-03-22T07:37:38.250" v="141" actId="1076"/>
        <pc:sldMkLst>
          <pc:docMk/>
          <pc:sldMk cId="1460645711" sldId="256"/>
        </pc:sldMkLst>
        <pc:spChg chg="del">
          <ac:chgData name="Andy Shiang Hu" userId="80fa400d-f861-43d4-af19-39343cd31f21" providerId="ADAL" clId="{E9E0F152-4BF0-45F9-BCF5-DB64EC09F6B3}" dt="2020-03-21T09:44:19.627" v="2" actId="478"/>
          <ac:spMkLst>
            <pc:docMk/>
            <pc:sldMk cId="1460645711" sldId="256"/>
            <ac:spMk id="2" creationId="{49FDF890-8FE4-46CD-A2D0-E96680065802}"/>
          </ac:spMkLst>
        </pc:spChg>
        <pc:spChg chg="del">
          <ac:chgData name="Andy Shiang Hu" userId="80fa400d-f861-43d4-af19-39343cd31f21" providerId="ADAL" clId="{E9E0F152-4BF0-45F9-BCF5-DB64EC09F6B3}" dt="2020-03-21T09:44:22.078" v="3" actId="478"/>
          <ac:spMkLst>
            <pc:docMk/>
            <pc:sldMk cId="1460645711" sldId="256"/>
            <ac:spMk id="3" creationId="{8639EB9B-C5C0-4E02-80DA-9C084D2AF037}"/>
          </ac:spMkLst>
        </pc:spChg>
        <pc:spChg chg="add mod topLvl">
          <ac:chgData name="Andy Shiang Hu" userId="80fa400d-f861-43d4-af19-39343cd31f21" providerId="ADAL" clId="{E9E0F152-4BF0-45F9-BCF5-DB64EC09F6B3}" dt="2020-03-22T07:37:35.353" v="140" actId="164"/>
          <ac:spMkLst>
            <pc:docMk/>
            <pc:sldMk cId="1460645711" sldId="256"/>
            <ac:spMk id="5" creationId="{D391C96E-7A39-46CD-9A25-DD08E49DCD73}"/>
          </ac:spMkLst>
        </pc:spChg>
        <pc:spChg chg="add mod topLvl">
          <ac:chgData name="Andy Shiang Hu" userId="80fa400d-f861-43d4-af19-39343cd31f21" providerId="ADAL" clId="{E9E0F152-4BF0-45F9-BCF5-DB64EC09F6B3}" dt="2020-03-22T07:37:35.353" v="140" actId="164"/>
          <ac:spMkLst>
            <pc:docMk/>
            <pc:sldMk cId="1460645711" sldId="256"/>
            <ac:spMk id="7" creationId="{57EFEFDB-EEF1-4EC7-9582-C9A4AB125D4B}"/>
          </ac:spMkLst>
        </pc:spChg>
        <pc:spChg chg="add mod topLvl">
          <ac:chgData name="Andy Shiang Hu" userId="80fa400d-f861-43d4-af19-39343cd31f21" providerId="ADAL" clId="{E9E0F152-4BF0-45F9-BCF5-DB64EC09F6B3}" dt="2020-03-22T07:37:35.353" v="140" actId="164"/>
          <ac:spMkLst>
            <pc:docMk/>
            <pc:sldMk cId="1460645711" sldId="256"/>
            <ac:spMk id="8" creationId="{78BDDBA2-749D-4150-A90B-A6F1044DC4D5}"/>
          </ac:spMkLst>
        </pc:spChg>
        <pc:grpChg chg="add mod">
          <ac:chgData name="Andy Shiang Hu" userId="80fa400d-f861-43d4-af19-39343cd31f21" providerId="ADAL" clId="{E9E0F152-4BF0-45F9-BCF5-DB64EC09F6B3}" dt="2020-03-22T07:37:38.250" v="141" actId="1076"/>
          <ac:grpSpMkLst>
            <pc:docMk/>
            <pc:sldMk cId="1460645711" sldId="256"/>
            <ac:grpSpMk id="2" creationId="{A281B339-E8CC-40E2-A57E-3B5A5697A14B}"/>
          </ac:grpSpMkLst>
        </pc:grpChg>
        <pc:grpChg chg="add del mod">
          <ac:chgData name="Andy Shiang Hu" userId="80fa400d-f861-43d4-af19-39343cd31f21" providerId="ADAL" clId="{E9E0F152-4BF0-45F9-BCF5-DB64EC09F6B3}" dt="2020-03-22T07:35:06.919" v="82" actId="165"/>
          <ac:grpSpMkLst>
            <pc:docMk/>
            <pc:sldMk cId="1460645711" sldId="256"/>
            <ac:grpSpMk id="9" creationId="{D29B0893-A5CF-407E-9777-4987C5285D57}"/>
          </ac:grpSpMkLst>
        </pc:grpChg>
        <pc:picChg chg="add mod topLvl modCrop">
          <ac:chgData name="Andy Shiang Hu" userId="80fa400d-f861-43d4-af19-39343cd31f21" providerId="ADAL" clId="{E9E0F152-4BF0-45F9-BCF5-DB64EC09F6B3}" dt="2020-03-22T07:37:35.353" v="140" actId="164"/>
          <ac:picMkLst>
            <pc:docMk/>
            <pc:sldMk cId="1460645711" sldId="256"/>
            <ac:picMk id="4" creationId="{E1AB8FE4-F9DE-4391-A6E4-90F5E3960A54}"/>
          </ac:picMkLst>
        </pc:picChg>
        <pc:picChg chg="add mod topLvl">
          <ac:chgData name="Andy Shiang Hu" userId="80fa400d-f861-43d4-af19-39343cd31f21" providerId="ADAL" clId="{E9E0F152-4BF0-45F9-BCF5-DB64EC09F6B3}" dt="2020-03-22T07:37:35.353" v="140" actId="164"/>
          <ac:picMkLst>
            <pc:docMk/>
            <pc:sldMk cId="1460645711" sldId="256"/>
            <ac:picMk id="6" creationId="{F8925548-926C-4EEE-931F-C1A81EAE34ED}"/>
          </ac:picMkLst>
        </pc:picChg>
      </pc:sldChg>
      <pc:sldChg chg="addSp delSp modSp add">
        <pc:chgData name="Andy Shiang Hu" userId="80fa400d-f861-43d4-af19-39343cd31f21" providerId="ADAL" clId="{E9E0F152-4BF0-45F9-BCF5-DB64EC09F6B3}" dt="2020-03-22T07:38:38.472" v="152" actId="1076"/>
        <pc:sldMkLst>
          <pc:docMk/>
          <pc:sldMk cId="3603639769" sldId="257"/>
        </pc:sldMkLst>
        <pc:spChg chg="del">
          <ac:chgData name="Andy Shiang Hu" userId="80fa400d-f861-43d4-af19-39343cd31f21" providerId="ADAL" clId="{E9E0F152-4BF0-45F9-BCF5-DB64EC09F6B3}" dt="2020-03-21T09:49:22.928" v="70" actId="478"/>
          <ac:spMkLst>
            <pc:docMk/>
            <pc:sldMk cId="3603639769" sldId="257"/>
            <ac:spMk id="2" creationId="{EBCD5334-E04E-4E78-9804-6FDAE9FFB0A5}"/>
          </ac:spMkLst>
        </pc:spChg>
        <pc:spChg chg="del">
          <ac:chgData name="Andy Shiang Hu" userId="80fa400d-f861-43d4-af19-39343cd31f21" providerId="ADAL" clId="{E9E0F152-4BF0-45F9-BCF5-DB64EC09F6B3}" dt="2020-03-21T09:49:25.151" v="71" actId="478"/>
          <ac:spMkLst>
            <pc:docMk/>
            <pc:sldMk cId="3603639769" sldId="257"/>
            <ac:spMk id="3" creationId="{530843B9-4C74-48C2-B013-61186FA2DCC4}"/>
          </ac:spMkLst>
        </pc:spChg>
        <pc:picChg chg="add mod">
          <ac:chgData name="Andy Shiang Hu" userId="80fa400d-f861-43d4-af19-39343cd31f21" providerId="ADAL" clId="{E9E0F152-4BF0-45F9-BCF5-DB64EC09F6B3}" dt="2020-03-22T07:38:33.708" v="150" actId="1076"/>
          <ac:picMkLst>
            <pc:docMk/>
            <pc:sldMk cId="3603639769" sldId="257"/>
            <ac:picMk id="2" creationId="{E46AE8C5-53F5-4EAA-B3F7-0F35886E1DEE}"/>
          </ac:picMkLst>
        </pc:picChg>
        <pc:picChg chg="add del mod modCrop">
          <ac:chgData name="Andy Shiang Hu" userId="80fa400d-f861-43d4-af19-39343cd31f21" providerId="ADAL" clId="{E9E0F152-4BF0-45F9-BCF5-DB64EC09F6B3}" dt="2020-03-21T09:50:06.557" v="80" actId="478"/>
          <ac:picMkLst>
            <pc:docMk/>
            <pc:sldMk cId="3603639769" sldId="257"/>
            <ac:picMk id="4" creationId="{CB830C8C-8F74-455C-88A5-B488C7D4FFF9}"/>
          </ac:picMkLst>
        </pc:picChg>
        <pc:picChg chg="add mod">
          <ac:chgData name="Andy Shiang Hu" userId="80fa400d-f861-43d4-af19-39343cd31f21" providerId="ADAL" clId="{E9E0F152-4BF0-45F9-BCF5-DB64EC09F6B3}" dt="2020-03-22T07:38:38.472" v="152" actId="1076"/>
          <ac:picMkLst>
            <pc:docMk/>
            <pc:sldMk cId="3603639769" sldId="257"/>
            <ac:picMk id="5" creationId="{B7CEFBD2-CD27-43D1-AF22-E3D2389C7793}"/>
          </ac:picMkLst>
        </pc:picChg>
      </pc:sldChg>
      <pc:sldChg chg="addSp delSp modSp add">
        <pc:chgData name="Andy Shiang Hu" userId="80fa400d-f861-43d4-af19-39343cd31f21" providerId="ADAL" clId="{E9E0F152-4BF0-45F9-BCF5-DB64EC09F6B3}" dt="2020-03-23T04:28:13.833" v="228" actId="164"/>
        <pc:sldMkLst>
          <pc:docMk/>
          <pc:sldMk cId="2521341981" sldId="258"/>
        </pc:sldMkLst>
        <pc:spChg chg="del">
          <ac:chgData name="Andy Shiang Hu" userId="80fa400d-f861-43d4-af19-39343cd31f21" providerId="ADAL" clId="{E9E0F152-4BF0-45F9-BCF5-DB64EC09F6B3}" dt="2020-03-23T04:04:01.074" v="154" actId="478"/>
          <ac:spMkLst>
            <pc:docMk/>
            <pc:sldMk cId="2521341981" sldId="258"/>
            <ac:spMk id="2" creationId="{95AE254E-AE31-4D1C-8736-EBAF21FB0F91}"/>
          </ac:spMkLst>
        </pc:spChg>
        <pc:spChg chg="del">
          <ac:chgData name="Andy Shiang Hu" userId="80fa400d-f861-43d4-af19-39343cd31f21" providerId="ADAL" clId="{E9E0F152-4BF0-45F9-BCF5-DB64EC09F6B3}" dt="2020-03-23T04:04:03.864" v="155" actId="478"/>
          <ac:spMkLst>
            <pc:docMk/>
            <pc:sldMk cId="2521341981" sldId="258"/>
            <ac:spMk id="3" creationId="{1EC96056-8552-4AE7-BCAE-227CE2F348B8}"/>
          </ac:spMkLst>
        </pc:spChg>
        <pc:grpChg chg="add mod">
          <ac:chgData name="Andy Shiang Hu" userId="80fa400d-f861-43d4-af19-39343cd31f21" providerId="ADAL" clId="{E9E0F152-4BF0-45F9-BCF5-DB64EC09F6B3}" dt="2020-03-23T04:28:13.833" v="228" actId="164"/>
          <ac:grpSpMkLst>
            <pc:docMk/>
            <pc:sldMk cId="2521341981" sldId="258"/>
            <ac:grpSpMk id="22" creationId="{B2A7A318-8EC7-4AB1-B17B-B4E12111DFC7}"/>
          </ac:grpSpMkLst>
        </pc:grpChg>
        <pc:picChg chg="add mod">
          <ac:chgData name="Andy Shiang Hu" userId="80fa400d-f861-43d4-af19-39343cd31f21" providerId="ADAL" clId="{E9E0F152-4BF0-45F9-BCF5-DB64EC09F6B3}" dt="2020-03-23T04:28:13.833" v="228" actId="164"/>
          <ac:picMkLst>
            <pc:docMk/>
            <pc:sldMk cId="2521341981" sldId="258"/>
            <ac:picMk id="5" creationId="{10AA2B84-4D92-4C88-A87C-3AE79E9A3A4C}"/>
          </ac:picMkLst>
        </pc:picChg>
        <pc:picChg chg="add mod">
          <ac:chgData name="Andy Shiang Hu" userId="80fa400d-f861-43d4-af19-39343cd31f21" providerId="ADAL" clId="{E9E0F152-4BF0-45F9-BCF5-DB64EC09F6B3}" dt="2020-03-23T04:28:13.833" v="228" actId="164"/>
          <ac:picMkLst>
            <pc:docMk/>
            <pc:sldMk cId="2521341981" sldId="258"/>
            <ac:picMk id="7" creationId="{863E6D98-60C9-4B54-9045-EEDD062391D6}"/>
          </ac:picMkLst>
        </pc:picChg>
        <pc:picChg chg="add mod">
          <ac:chgData name="Andy Shiang Hu" userId="80fa400d-f861-43d4-af19-39343cd31f21" providerId="ADAL" clId="{E9E0F152-4BF0-45F9-BCF5-DB64EC09F6B3}" dt="2020-03-23T04:28:13.833" v="228" actId="164"/>
          <ac:picMkLst>
            <pc:docMk/>
            <pc:sldMk cId="2521341981" sldId="258"/>
            <ac:picMk id="9" creationId="{AC905F7C-2BED-42EC-A106-7393810BD639}"/>
          </ac:picMkLst>
        </pc:picChg>
        <pc:picChg chg="add mod">
          <ac:chgData name="Andy Shiang Hu" userId="80fa400d-f861-43d4-af19-39343cd31f21" providerId="ADAL" clId="{E9E0F152-4BF0-45F9-BCF5-DB64EC09F6B3}" dt="2020-03-23T04:28:13.833" v="228" actId="164"/>
          <ac:picMkLst>
            <pc:docMk/>
            <pc:sldMk cId="2521341981" sldId="258"/>
            <ac:picMk id="11" creationId="{118AB2F5-AB85-4976-9992-FA72F3D66098}"/>
          </ac:picMkLst>
        </pc:picChg>
        <pc:picChg chg="add mod">
          <ac:chgData name="Andy Shiang Hu" userId="80fa400d-f861-43d4-af19-39343cd31f21" providerId="ADAL" clId="{E9E0F152-4BF0-45F9-BCF5-DB64EC09F6B3}" dt="2020-03-23T04:28:13.833" v="228" actId="164"/>
          <ac:picMkLst>
            <pc:docMk/>
            <pc:sldMk cId="2521341981" sldId="258"/>
            <ac:picMk id="13" creationId="{9C878F03-04D9-4EE0-895C-EBD5406C3BC0}"/>
          </ac:picMkLst>
        </pc:picChg>
        <pc:picChg chg="add mod">
          <ac:chgData name="Andy Shiang Hu" userId="80fa400d-f861-43d4-af19-39343cd31f21" providerId="ADAL" clId="{E9E0F152-4BF0-45F9-BCF5-DB64EC09F6B3}" dt="2020-03-23T04:28:13.833" v="228" actId="164"/>
          <ac:picMkLst>
            <pc:docMk/>
            <pc:sldMk cId="2521341981" sldId="258"/>
            <ac:picMk id="15" creationId="{6B86DC6F-1C86-4AF5-9C7F-290010FDED2C}"/>
          </ac:picMkLst>
        </pc:picChg>
        <pc:picChg chg="add mod modCrop">
          <ac:chgData name="Andy Shiang Hu" userId="80fa400d-f861-43d4-af19-39343cd31f21" providerId="ADAL" clId="{E9E0F152-4BF0-45F9-BCF5-DB64EC09F6B3}" dt="2020-03-23T04:28:13.833" v="228" actId="164"/>
          <ac:picMkLst>
            <pc:docMk/>
            <pc:sldMk cId="2521341981" sldId="258"/>
            <ac:picMk id="17" creationId="{CE34F6AB-C4E9-4024-9349-C0BE9D964452}"/>
          </ac:picMkLst>
        </pc:picChg>
        <pc:picChg chg="add mod modCrop">
          <ac:chgData name="Andy Shiang Hu" userId="80fa400d-f861-43d4-af19-39343cd31f21" providerId="ADAL" clId="{E9E0F152-4BF0-45F9-BCF5-DB64EC09F6B3}" dt="2020-03-23T04:28:13.833" v="228" actId="164"/>
          <ac:picMkLst>
            <pc:docMk/>
            <pc:sldMk cId="2521341981" sldId="258"/>
            <ac:picMk id="19" creationId="{C8FA22E5-3FAA-4060-B5B6-7FF3F2C22C06}"/>
          </ac:picMkLst>
        </pc:picChg>
        <pc:picChg chg="add mod modCrop">
          <ac:chgData name="Andy Shiang Hu" userId="80fa400d-f861-43d4-af19-39343cd31f21" providerId="ADAL" clId="{E9E0F152-4BF0-45F9-BCF5-DB64EC09F6B3}" dt="2020-03-23T04:28:13.833" v="228" actId="164"/>
          <ac:picMkLst>
            <pc:docMk/>
            <pc:sldMk cId="2521341981" sldId="258"/>
            <ac:picMk id="21" creationId="{AE572DD2-A0D4-4373-A2B7-691DDB3A11D7}"/>
          </ac:picMkLst>
        </pc:picChg>
      </pc:sldChg>
      <pc:sldChg chg="addSp delSp modSp add">
        <pc:chgData name="Andy Shiang Hu" userId="80fa400d-f861-43d4-af19-39343cd31f21" providerId="ADAL" clId="{E9E0F152-4BF0-45F9-BCF5-DB64EC09F6B3}" dt="2020-03-23T05:45:47.460" v="372" actId="20577"/>
        <pc:sldMkLst>
          <pc:docMk/>
          <pc:sldMk cId="2490026812" sldId="259"/>
        </pc:sldMkLst>
        <pc:spChg chg="del">
          <ac:chgData name="Andy Shiang Hu" userId="80fa400d-f861-43d4-af19-39343cd31f21" providerId="ADAL" clId="{E9E0F152-4BF0-45F9-BCF5-DB64EC09F6B3}" dt="2020-03-23T04:28:20.952" v="230" actId="478"/>
          <ac:spMkLst>
            <pc:docMk/>
            <pc:sldMk cId="2490026812" sldId="259"/>
            <ac:spMk id="2" creationId="{CAEA1E78-A028-4137-A6DA-1BBA2217BA6D}"/>
          </ac:spMkLst>
        </pc:spChg>
        <pc:spChg chg="del">
          <ac:chgData name="Andy Shiang Hu" userId="80fa400d-f861-43d4-af19-39343cd31f21" providerId="ADAL" clId="{E9E0F152-4BF0-45F9-BCF5-DB64EC09F6B3}" dt="2020-03-23T04:28:22.373" v="231" actId="478"/>
          <ac:spMkLst>
            <pc:docMk/>
            <pc:sldMk cId="2490026812" sldId="259"/>
            <ac:spMk id="3" creationId="{491BD728-F1E0-4133-8B41-291ECFDDF568}"/>
          </ac:spMkLst>
        </pc:spChg>
        <pc:spChg chg="add mod topLvl">
          <ac:chgData name="Andy Shiang Hu" userId="80fa400d-f861-43d4-af19-39343cd31f21" providerId="ADAL" clId="{E9E0F152-4BF0-45F9-BCF5-DB64EC09F6B3}" dt="2020-03-23T05:43:35.940" v="368" actId="164"/>
          <ac:spMkLst>
            <pc:docMk/>
            <pc:sldMk cId="2490026812" sldId="259"/>
            <ac:spMk id="5" creationId="{97B54938-BDBF-456C-BAAE-68440863FFC8}"/>
          </ac:spMkLst>
        </pc:spChg>
        <pc:spChg chg="add mod topLvl">
          <ac:chgData name="Andy Shiang Hu" userId="80fa400d-f861-43d4-af19-39343cd31f21" providerId="ADAL" clId="{E9E0F152-4BF0-45F9-BCF5-DB64EC09F6B3}" dt="2020-03-23T05:43:35.940" v="368" actId="164"/>
          <ac:spMkLst>
            <pc:docMk/>
            <pc:sldMk cId="2490026812" sldId="259"/>
            <ac:spMk id="6" creationId="{CC8C3214-EAB0-4E80-8627-BE3407A0F6A8}"/>
          </ac:spMkLst>
        </pc:spChg>
        <pc:spChg chg="add mod topLvl">
          <ac:chgData name="Andy Shiang Hu" userId="80fa400d-f861-43d4-af19-39343cd31f21" providerId="ADAL" clId="{E9E0F152-4BF0-45F9-BCF5-DB64EC09F6B3}" dt="2020-03-23T05:43:35.940" v="368" actId="164"/>
          <ac:spMkLst>
            <pc:docMk/>
            <pc:sldMk cId="2490026812" sldId="259"/>
            <ac:spMk id="7" creationId="{2FEAEF54-A6BB-405C-BCF7-20E1AABBFD43}"/>
          </ac:spMkLst>
        </pc:spChg>
        <pc:spChg chg="add del mod">
          <ac:chgData name="Andy Shiang Hu" userId="80fa400d-f861-43d4-af19-39343cd31f21" providerId="ADAL" clId="{E9E0F152-4BF0-45F9-BCF5-DB64EC09F6B3}" dt="2020-03-23T04:31:11.295" v="316" actId="478"/>
          <ac:spMkLst>
            <pc:docMk/>
            <pc:sldMk cId="2490026812" sldId="259"/>
            <ac:spMk id="8" creationId="{ADC3B08C-55FA-41D0-99E5-D17784A080D0}"/>
          </ac:spMkLst>
        </pc:spChg>
        <pc:spChg chg="add mod topLvl">
          <ac:chgData name="Andy Shiang Hu" userId="80fa400d-f861-43d4-af19-39343cd31f21" providerId="ADAL" clId="{E9E0F152-4BF0-45F9-BCF5-DB64EC09F6B3}" dt="2020-03-23T05:45:47.460" v="372" actId="20577"/>
          <ac:spMkLst>
            <pc:docMk/>
            <pc:sldMk cId="2490026812" sldId="259"/>
            <ac:spMk id="9" creationId="{AA718BEE-7C46-4566-8702-6C5E1E232DC9}"/>
          </ac:spMkLst>
        </pc:spChg>
        <pc:spChg chg="add mod topLvl">
          <ac:chgData name="Andy Shiang Hu" userId="80fa400d-f861-43d4-af19-39343cd31f21" providerId="ADAL" clId="{E9E0F152-4BF0-45F9-BCF5-DB64EC09F6B3}" dt="2020-03-23T05:43:35.940" v="368" actId="164"/>
          <ac:spMkLst>
            <pc:docMk/>
            <pc:sldMk cId="2490026812" sldId="259"/>
            <ac:spMk id="10" creationId="{1E3E1C85-884A-461C-99D5-F156F4C7DD37}"/>
          </ac:spMkLst>
        </pc:spChg>
        <pc:spChg chg="add mod topLvl">
          <ac:chgData name="Andy Shiang Hu" userId="80fa400d-f861-43d4-af19-39343cd31f21" providerId="ADAL" clId="{E9E0F152-4BF0-45F9-BCF5-DB64EC09F6B3}" dt="2020-03-23T05:43:35.940" v="368" actId="164"/>
          <ac:spMkLst>
            <pc:docMk/>
            <pc:sldMk cId="2490026812" sldId="259"/>
            <ac:spMk id="11" creationId="{44DC4AE9-E408-4801-A497-D93537C67BE5}"/>
          </ac:spMkLst>
        </pc:spChg>
        <pc:grpChg chg="add del mod">
          <ac:chgData name="Andy Shiang Hu" userId="80fa400d-f861-43d4-af19-39343cd31f21" providerId="ADAL" clId="{E9E0F152-4BF0-45F9-BCF5-DB64EC09F6B3}" dt="2020-03-23T05:43:29.822" v="367" actId="165"/>
          <ac:grpSpMkLst>
            <pc:docMk/>
            <pc:sldMk cId="2490026812" sldId="259"/>
            <ac:grpSpMk id="12" creationId="{78DDC6FF-FF20-4EDD-A0F5-20F4659CB404}"/>
          </ac:grpSpMkLst>
        </pc:grpChg>
        <pc:grpChg chg="add mod">
          <ac:chgData name="Andy Shiang Hu" userId="80fa400d-f861-43d4-af19-39343cd31f21" providerId="ADAL" clId="{E9E0F152-4BF0-45F9-BCF5-DB64EC09F6B3}" dt="2020-03-23T05:43:35.940" v="368" actId="164"/>
          <ac:grpSpMkLst>
            <pc:docMk/>
            <pc:sldMk cId="2490026812" sldId="259"/>
            <ac:grpSpMk id="13" creationId="{4F3FD19A-8068-4CE9-860A-CC99758A0077}"/>
          </ac:grpSpMkLst>
        </pc:grpChg>
        <pc:picChg chg="add mod topLvl">
          <ac:chgData name="Andy Shiang Hu" userId="80fa400d-f861-43d4-af19-39343cd31f21" providerId="ADAL" clId="{E9E0F152-4BF0-45F9-BCF5-DB64EC09F6B3}" dt="2020-03-23T05:43:35.940" v="368" actId="164"/>
          <ac:picMkLst>
            <pc:docMk/>
            <pc:sldMk cId="2490026812" sldId="259"/>
            <ac:picMk id="4" creationId="{2023E0AE-321A-4BC5-860C-610F22490D84}"/>
          </ac:picMkLst>
        </pc:picChg>
      </pc:sldChg>
      <pc:sldChg chg="addSp delSp modSp del">
        <pc:chgData name="Andy Shiang Hu" userId="80fa400d-f861-43d4-af19-39343cd31f21" providerId="ADAL" clId="{E9E0F152-4BF0-45F9-BCF5-DB64EC09F6B3}" dt="2020-03-21T09:49:17.198" v="55" actId="2696"/>
        <pc:sldMkLst>
          <pc:docMk/>
          <pc:sldMk cId="915210210" sldId="303"/>
        </pc:sldMkLst>
        <pc:spChg chg="del">
          <ac:chgData name="Andy Shiang Hu" userId="80fa400d-f861-43d4-af19-39343cd31f21" providerId="ADAL" clId="{E9E0F152-4BF0-45F9-BCF5-DB64EC09F6B3}" dt="2020-03-21T09:44:16.314" v="1"/>
          <ac:spMkLst>
            <pc:docMk/>
            <pc:sldMk cId="915210210" sldId="303"/>
            <ac:spMk id="2" creationId="{888D0307-4091-4DD1-8343-0CB92773ECEC}"/>
          </ac:spMkLst>
        </pc:spChg>
        <pc:spChg chg="del">
          <ac:chgData name="Andy Shiang Hu" userId="80fa400d-f861-43d4-af19-39343cd31f21" providerId="ADAL" clId="{E9E0F152-4BF0-45F9-BCF5-DB64EC09F6B3}" dt="2020-03-21T09:49:09.991" v="54" actId="478"/>
          <ac:spMkLst>
            <pc:docMk/>
            <pc:sldMk cId="915210210" sldId="303"/>
            <ac:spMk id="3" creationId="{55E7465F-E241-4AB8-967D-D62EA2D7E41A}"/>
          </ac:spMkLst>
        </pc:spChg>
        <pc:spChg chg="del">
          <ac:chgData name="Andy Shiang Hu" userId="80fa400d-f861-43d4-af19-39343cd31f21" providerId="ADAL" clId="{E9E0F152-4BF0-45F9-BCF5-DB64EC09F6B3}" dt="2020-03-21T09:49:09.991" v="54" actId="478"/>
          <ac:spMkLst>
            <pc:docMk/>
            <pc:sldMk cId="915210210" sldId="303"/>
            <ac:spMk id="4" creationId="{5BBBE2C5-787D-4920-B624-7B8090EB72D6}"/>
          </ac:spMkLst>
        </pc:spChg>
        <pc:spChg chg="del">
          <ac:chgData name="Andy Shiang Hu" userId="80fa400d-f861-43d4-af19-39343cd31f21" providerId="ADAL" clId="{E9E0F152-4BF0-45F9-BCF5-DB64EC09F6B3}" dt="2020-03-21T09:49:09.991" v="54" actId="478"/>
          <ac:spMkLst>
            <pc:docMk/>
            <pc:sldMk cId="915210210" sldId="303"/>
            <ac:spMk id="5" creationId="{982A40DB-DE1F-4CD5-9CAE-E00FF9B9005D}"/>
          </ac:spMkLst>
        </pc:spChg>
        <pc:spChg chg="del">
          <ac:chgData name="Andy Shiang Hu" userId="80fa400d-f861-43d4-af19-39343cd31f21" providerId="ADAL" clId="{E9E0F152-4BF0-45F9-BCF5-DB64EC09F6B3}" dt="2020-03-21T09:49:09.991" v="54" actId="478"/>
          <ac:spMkLst>
            <pc:docMk/>
            <pc:sldMk cId="915210210" sldId="303"/>
            <ac:spMk id="8" creationId="{80296E2E-39CB-4313-9A12-E20409D60D09}"/>
          </ac:spMkLst>
        </pc:spChg>
        <pc:spChg chg="del">
          <ac:chgData name="Andy Shiang Hu" userId="80fa400d-f861-43d4-af19-39343cd31f21" providerId="ADAL" clId="{E9E0F152-4BF0-45F9-BCF5-DB64EC09F6B3}" dt="2020-03-21T09:49:09.991" v="54" actId="478"/>
          <ac:spMkLst>
            <pc:docMk/>
            <pc:sldMk cId="915210210" sldId="303"/>
            <ac:spMk id="9" creationId="{C34504F3-18FA-44AB-8F12-B2052B3B5FF8}"/>
          </ac:spMkLst>
        </pc:spChg>
        <pc:spChg chg="del">
          <ac:chgData name="Andy Shiang Hu" userId="80fa400d-f861-43d4-af19-39343cd31f21" providerId="ADAL" clId="{E9E0F152-4BF0-45F9-BCF5-DB64EC09F6B3}" dt="2020-03-21T09:49:09.991" v="54" actId="478"/>
          <ac:spMkLst>
            <pc:docMk/>
            <pc:sldMk cId="915210210" sldId="303"/>
            <ac:spMk id="10" creationId="{CF6C0BB9-7515-42FB-8534-DA8A44A57736}"/>
          </ac:spMkLst>
        </pc:spChg>
        <pc:spChg chg="del">
          <ac:chgData name="Andy Shiang Hu" userId="80fa400d-f861-43d4-af19-39343cd31f21" providerId="ADAL" clId="{E9E0F152-4BF0-45F9-BCF5-DB64EC09F6B3}" dt="2020-03-21T09:49:09.991" v="54" actId="478"/>
          <ac:spMkLst>
            <pc:docMk/>
            <pc:sldMk cId="915210210" sldId="303"/>
            <ac:spMk id="12" creationId="{CBA2D82B-EC18-4E15-B3EA-F4D39E49A905}"/>
          </ac:spMkLst>
        </pc:spChg>
        <pc:spChg chg="add mod">
          <ac:chgData name="Andy Shiang Hu" userId="80fa400d-f861-43d4-af19-39343cd31f21" providerId="ADAL" clId="{E9E0F152-4BF0-45F9-BCF5-DB64EC09F6B3}" dt="2020-03-21T09:49:09.991" v="54" actId="478"/>
          <ac:spMkLst>
            <pc:docMk/>
            <pc:sldMk cId="915210210" sldId="303"/>
            <ac:spMk id="13" creationId="{C13C7671-D819-4E88-8FBD-E36C67875A61}"/>
          </ac:spMkLst>
        </pc:spChg>
        <pc:picChg chg="del">
          <ac:chgData name="Andy Shiang Hu" userId="80fa400d-f861-43d4-af19-39343cd31f21" providerId="ADAL" clId="{E9E0F152-4BF0-45F9-BCF5-DB64EC09F6B3}" dt="2020-03-21T09:44:16.314" v="1"/>
          <ac:picMkLst>
            <pc:docMk/>
            <pc:sldMk cId="915210210" sldId="303"/>
            <ac:picMk id="6" creationId="{E07B0EFE-BF9B-489A-A686-74F29858F2A0}"/>
          </ac:picMkLst>
        </pc:picChg>
        <pc:picChg chg="del">
          <ac:chgData name="Andy Shiang Hu" userId="80fa400d-f861-43d4-af19-39343cd31f21" providerId="ADAL" clId="{E9E0F152-4BF0-45F9-BCF5-DB64EC09F6B3}" dt="2020-03-21T09:49:09.991" v="54" actId="478"/>
          <ac:picMkLst>
            <pc:docMk/>
            <pc:sldMk cId="915210210" sldId="303"/>
            <ac:picMk id="7" creationId="{CAE68484-66DD-4D20-86E2-A396F3FD465D}"/>
          </ac:picMkLst>
        </pc:picChg>
        <pc:picChg chg="del">
          <ac:chgData name="Andy Shiang Hu" userId="80fa400d-f861-43d4-af19-39343cd31f21" providerId="ADAL" clId="{E9E0F152-4BF0-45F9-BCF5-DB64EC09F6B3}" dt="2020-03-21T09:49:09.991" v="54" actId="478"/>
          <ac:picMkLst>
            <pc:docMk/>
            <pc:sldMk cId="915210210" sldId="303"/>
            <ac:picMk id="15" creationId="{79EB1775-71A3-4A56-B740-A1EFCDBA3D26}"/>
          </ac:picMkLst>
        </pc:picChg>
      </pc:sldChg>
      <pc:sldMasterChg chg="del delSldLayout">
        <pc:chgData name="Andy Shiang Hu" userId="80fa400d-f861-43d4-af19-39343cd31f21" providerId="ADAL" clId="{E9E0F152-4BF0-45F9-BCF5-DB64EC09F6B3}" dt="2020-03-21T09:49:17.228" v="68" actId="2696"/>
        <pc:sldMasterMkLst>
          <pc:docMk/>
          <pc:sldMasterMk cId="198440375" sldId="2147483660"/>
        </pc:sldMasterMkLst>
        <pc:sldLayoutChg chg="del">
          <pc:chgData name="Andy Shiang Hu" userId="80fa400d-f861-43d4-af19-39343cd31f21" providerId="ADAL" clId="{E9E0F152-4BF0-45F9-BCF5-DB64EC09F6B3}" dt="2020-03-21T09:49:17.213" v="56" actId="2696"/>
          <pc:sldLayoutMkLst>
            <pc:docMk/>
            <pc:sldMasterMk cId="198440375" sldId="2147483660"/>
            <pc:sldLayoutMk cId="885962514" sldId="2147483661"/>
          </pc:sldLayoutMkLst>
        </pc:sldLayoutChg>
        <pc:sldLayoutChg chg="del">
          <pc:chgData name="Andy Shiang Hu" userId="80fa400d-f861-43d4-af19-39343cd31f21" providerId="ADAL" clId="{E9E0F152-4BF0-45F9-BCF5-DB64EC09F6B3}" dt="2020-03-21T09:49:17.213" v="57" actId="2696"/>
          <pc:sldLayoutMkLst>
            <pc:docMk/>
            <pc:sldMasterMk cId="198440375" sldId="2147483660"/>
            <pc:sldLayoutMk cId="1412412951" sldId="2147483662"/>
          </pc:sldLayoutMkLst>
        </pc:sldLayoutChg>
        <pc:sldLayoutChg chg="del">
          <pc:chgData name="Andy Shiang Hu" userId="80fa400d-f861-43d4-af19-39343cd31f21" providerId="ADAL" clId="{E9E0F152-4BF0-45F9-BCF5-DB64EC09F6B3}" dt="2020-03-21T09:49:17.213" v="58" actId="2696"/>
          <pc:sldLayoutMkLst>
            <pc:docMk/>
            <pc:sldMasterMk cId="198440375" sldId="2147483660"/>
            <pc:sldLayoutMk cId="4179214474" sldId="2147483663"/>
          </pc:sldLayoutMkLst>
        </pc:sldLayoutChg>
        <pc:sldLayoutChg chg="del">
          <pc:chgData name="Andy Shiang Hu" userId="80fa400d-f861-43d4-af19-39343cd31f21" providerId="ADAL" clId="{E9E0F152-4BF0-45F9-BCF5-DB64EC09F6B3}" dt="2020-03-21T09:49:17.213" v="59" actId="2696"/>
          <pc:sldLayoutMkLst>
            <pc:docMk/>
            <pc:sldMasterMk cId="198440375" sldId="2147483660"/>
            <pc:sldLayoutMk cId="2701443530" sldId="2147483664"/>
          </pc:sldLayoutMkLst>
        </pc:sldLayoutChg>
        <pc:sldLayoutChg chg="del">
          <pc:chgData name="Andy Shiang Hu" userId="80fa400d-f861-43d4-af19-39343cd31f21" providerId="ADAL" clId="{E9E0F152-4BF0-45F9-BCF5-DB64EC09F6B3}" dt="2020-03-21T09:49:17.213" v="60" actId="2696"/>
          <pc:sldLayoutMkLst>
            <pc:docMk/>
            <pc:sldMasterMk cId="198440375" sldId="2147483660"/>
            <pc:sldLayoutMk cId="3042099201" sldId="2147483665"/>
          </pc:sldLayoutMkLst>
        </pc:sldLayoutChg>
        <pc:sldLayoutChg chg="del">
          <pc:chgData name="Andy Shiang Hu" userId="80fa400d-f861-43d4-af19-39343cd31f21" providerId="ADAL" clId="{E9E0F152-4BF0-45F9-BCF5-DB64EC09F6B3}" dt="2020-03-21T09:49:17.213" v="61" actId="2696"/>
          <pc:sldLayoutMkLst>
            <pc:docMk/>
            <pc:sldMasterMk cId="198440375" sldId="2147483660"/>
            <pc:sldLayoutMk cId="527129426" sldId="2147483666"/>
          </pc:sldLayoutMkLst>
        </pc:sldLayoutChg>
        <pc:sldLayoutChg chg="del">
          <pc:chgData name="Andy Shiang Hu" userId="80fa400d-f861-43d4-af19-39343cd31f21" providerId="ADAL" clId="{E9E0F152-4BF0-45F9-BCF5-DB64EC09F6B3}" dt="2020-03-21T09:49:17.213" v="62" actId="2696"/>
          <pc:sldLayoutMkLst>
            <pc:docMk/>
            <pc:sldMasterMk cId="198440375" sldId="2147483660"/>
            <pc:sldLayoutMk cId="2266298595" sldId="2147483667"/>
          </pc:sldLayoutMkLst>
        </pc:sldLayoutChg>
        <pc:sldLayoutChg chg="del">
          <pc:chgData name="Andy Shiang Hu" userId="80fa400d-f861-43d4-af19-39343cd31f21" providerId="ADAL" clId="{E9E0F152-4BF0-45F9-BCF5-DB64EC09F6B3}" dt="2020-03-21T09:49:17.213" v="63" actId="2696"/>
          <pc:sldLayoutMkLst>
            <pc:docMk/>
            <pc:sldMasterMk cId="198440375" sldId="2147483660"/>
            <pc:sldLayoutMk cId="1466706320" sldId="2147483668"/>
          </pc:sldLayoutMkLst>
        </pc:sldLayoutChg>
        <pc:sldLayoutChg chg="del">
          <pc:chgData name="Andy Shiang Hu" userId="80fa400d-f861-43d4-af19-39343cd31f21" providerId="ADAL" clId="{E9E0F152-4BF0-45F9-BCF5-DB64EC09F6B3}" dt="2020-03-21T09:49:17.228" v="64" actId="2696"/>
          <pc:sldLayoutMkLst>
            <pc:docMk/>
            <pc:sldMasterMk cId="198440375" sldId="2147483660"/>
            <pc:sldLayoutMk cId="436675545" sldId="2147483669"/>
          </pc:sldLayoutMkLst>
        </pc:sldLayoutChg>
        <pc:sldLayoutChg chg="del">
          <pc:chgData name="Andy Shiang Hu" userId="80fa400d-f861-43d4-af19-39343cd31f21" providerId="ADAL" clId="{E9E0F152-4BF0-45F9-BCF5-DB64EC09F6B3}" dt="2020-03-21T09:49:17.228" v="65" actId="2696"/>
          <pc:sldLayoutMkLst>
            <pc:docMk/>
            <pc:sldMasterMk cId="198440375" sldId="2147483660"/>
            <pc:sldLayoutMk cId="276080114" sldId="2147483670"/>
          </pc:sldLayoutMkLst>
        </pc:sldLayoutChg>
        <pc:sldLayoutChg chg="del">
          <pc:chgData name="Andy Shiang Hu" userId="80fa400d-f861-43d4-af19-39343cd31f21" providerId="ADAL" clId="{E9E0F152-4BF0-45F9-BCF5-DB64EC09F6B3}" dt="2020-03-21T09:49:17.228" v="66" actId="2696"/>
          <pc:sldLayoutMkLst>
            <pc:docMk/>
            <pc:sldMasterMk cId="198440375" sldId="2147483660"/>
            <pc:sldLayoutMk cId="909068118" sldId="2147483671"/>
          </pc:sldLayoutMkLst>
        </pc:sldLayoutChg>
        <pc:sldLayoutChg chg="del">
          <pc:chgData name="Andy Shiang Hu" userId="80fa400d-f861-43d4-af19-39343cd31f21" providerId="ADAL" clId="{E9E0F152-4BF0-45F9-BCF5-DB64EC09F6B3}" dt="2020-03-21T09:49:17.228" v="67" actId="2696"/>
          <pc:sldLayoutMkLst>
            <pc:docMk/>
            <pc:sldMasterMk cId="198440375" sldId="2147483660"/>
            <pc:sldLayoutMk cId="153857242" sldId="214748367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5F95E9-369E-43F8-9E3B-F9336BDED26B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E55026-B4C0-4CD1-9491-50E1DF8EF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331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E85B1-B638-45A7-B91C-B814B200EC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523909-BFDB-41C6-9F6E-1892E88A22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FAF9B-899F-4C2E-887C-528343AEE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0825-2166-4243-9540-46EB3572B874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E611F-A0A8-4D60-857D-8FCCC7A32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231AB-3781-4414-88CD-CEFB6BFED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25E50-5502-431F-A7EF-295863041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6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21FFA-E8B5-43D9-AAC1-4511A8D7B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F55876-1A11-4EA4-80E1-8BB7AB1944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2A061-DEAC-4061-99E5-59B8DF64B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0825-2166-4243-9540-46EB3572B874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883B4-3084-47FA-8543-A2A08C573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F3D57-D0B7-4B85-9221-FF35613EB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25E50-5502-431F-A7EF-295863041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30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2E8939-07AB-4915-93E9-775AE654FD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63552F-C417-417A-B05A-06B6FF05BF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57D73-BA87-4616-BCE5-694B13DD9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0825-2166-4243-9540-46EB3572B874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4520E-2188-4355-ABE4-8107218AC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0BFEA-40EF-4F6B-BE68-A7FF2C18C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25E50-5502-431F-A7EF-295863041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025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7A720-5FE3-4496-BC84-A0DE2CE7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57072-90E1-45C2-AA64-612815A93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6E74D-4F34-4644-B108-BEA32E969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0825-2166-4243-9540-46EB3572B874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D342E-D1A4-4E4E-80BD-0B046D004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A7C7BE-7827-4862-9F7D-24D4706C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25E50-5502-431F-A7EF-295863041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13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D61E5-0B63-4798-826D-A83E2ED7C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A45D2C-B7D4-4483-BC48-5889E739C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F9ABB-8980-4047-B6FB-D77B07EEA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0825-2166-4243-9540-46EB3572B874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B2FEB-B31F-4B74-8D41-456D73774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89689-4787-4DFF-96BF-108544993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25E50-5502-431F-A7EF-295863041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79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82F5A-99FC-43FC-B516-A06946DF5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CAB41-6B44-4727-BA16-74C8ACD81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F4C2C1-F4E0-4AF0-BF4E-C0AB9CC073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BF353B-4343-4259-9BA1-ADCF58916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0825-2166-4243-9540-46EB3572B874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3EF273-0572-45DF-902F-86F158D8A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A5848-B639-47B8-B75A-146E2490C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25E50-5502-431F-A7EF-295863041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135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1A5FE-35C7-4A07-B9F2-E9292558F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4E9EC-0706-46F9-9F91-1848DE973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A2F03F-DDEA-42F0-855F-98E272496A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CEF2FD-A763-4B83-9CC3-708F6DAEF9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9BCC6-AF38-47C7-8EEE-E45C8CBEF6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7427F8-E06E-4ABC-A8C8-DCB61E4DC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0825-2166-4243-9540-46EB3572B874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234D82-F5C1-4A00-BE76-EDC2FCF5B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34E5C4-DCA8-433B-A07D-8736C07EA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25E50-5502-431F-A7EF-295863041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63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FA270-63B7-45F5-A25D-57A7E7BCC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F87C9D-6095-40F0-9ED8-D67C02A05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0825-2166-4243-9540-46EB3572B874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13FB2-1B5B-4C6A-AB84-3875B06EB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579656-70CD-4088-861F-3A6E6B879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25E50-5502-431F-A7EF-295863041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689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B0CDD1-3BB5-4578-BA07-62A0AF9D6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0825-2166-4243-9540-46EB3572B874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CCB8B8-8158-4C00-9B2B-CAEEB64F5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41018-C2EA-4192-B3F0-F8D0C221B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25E50-5502-431F-A7EF-295863041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129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2A491-83CF-4ED7-B86C-B1A0552A8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150A9-0DF1-4A0C-B9AD-C3A6FE4BA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00F73C-ADFB-4898-86D8-921770B1A9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8169DE-AF23-4F54-A65B-7E2C1C968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0825-2166-4243-9540-46EB3572B874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2299E-DA5A-4415-A773-FF0CF37F4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AB8394-47E2-450C-83DA-5354F3FC9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25E50-5502-431F-A7EF-295863041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824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7A862-8187-4FAC-8263-48D90746E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FFC81C-0365-497C-8140-AD7D04D196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45BA00-16F0-40EA-B5BF-FF25B1B0F0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91D4AE-3DB9-43C6-AFD9-1A50A37AA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0825-2166-4243-9540-46EB3572B874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7E4C57-0C55-4A1E-9A15-9155F2276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B67F1D-7B2E-4DAB-AC5D-400C5F1D5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25E50-5502-431F-A7EF-295863041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943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CAA750-A9CE-4F2D-9D22-210CC65C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7F0A83-42E6-4B1A-ADD2-33235C5EB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13DF2-342F-4D6F-8D90-086EA31C03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C0825-2166-4243-9540-46EB3572B874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87DFF-97EC-44C7-8090-9516E8BBD4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E3C3F-5D69-4A30-B109-933CC33CD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25E50-5502-431F-A7EF-295863041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7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281B339-E8CC-40E2-A57E-3B5A5697A14B}"/>
              </a:ext>
            </a:extLst>
          </p:cNvPr>
          <p:cNvGrpSpPr/>
          <p:nvPr/>
        </p:nvGrpSpPr>
        <p:grpSpPr>
          <a:xfrm>
            <a:off x="2551943" y="-60121"/>
            <a:ext cx="6145717" cy="6093282"/>
            <a:chOff x="2551943" y="54863"/>
            <a:chExt cx="6145717" cy="609328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AB8FE4-F9DE-4391-A6E4-90F5E3960A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2" t="10056" r="2666"/>
            <a:stretch/>
          </p:blipFill>
          <p:spPr>
            <a:xfrm>
              <a:off x="3163785" y="54863"/>
              <a:ext cx="5039662" cy="312841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391C96E-7A39-46CD-9A25-DD08E49DCD73}"/>
                </a:ext>
              </a:extLst>
            </p:cNvPr>
            <p:cNvSpPr txBox="1"/>
            <p:nvPr/>
          </p:nvSpPr>
          <p:spPr>
            <a:xfrm>
              <a:off x="2551943" y="268405"/>
              <a:ext cx="6118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SimSun-ExtB"/>
                  <a:cs typeface="+mn-cs"/>
                </a:rPr>
                <a:t>A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SimSun-ExtB"/>
                <a:cs typeface="+mn-cs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925548-926C-4EEE-931F-C1A81EAE34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3719"/>
            <a:stretch/>
          </p:blipFill>
          <p:spPr>
            <a:xfrm>
              <a:off x="3057389" y="3412703"/>
              <a:ext cx="5640271" cy="273544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7EFEFDB-EEF1-4EC7-9582-C9A4AB125D4B}"/>
                </a:ext>
              </a:extLst>
            </p:cNvPr>
            <p:cNvSpPr txBox="1"/>
            <p:nvPr/>
          </p:nvSpPr>
          <p:spPr>
            <a:xfrm>
              <a:off x="2551943" y="3030794"/>
              <a:ext cx="6118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SimSun-ExtB"/>
                  <a:cs typeface="+mn-cs"/>
                </a:rPr>
                <a:t>B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SimSun-ExtB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BDDBA2-749D-4150-A90B-A6F1044DC4D5}"/>
                </a:ext>
              </a:extLst>
            </p:cNvPr>
            <p:cNvSpPr txBox="1"/>
            <p:nvPr/>
          </p:nvSpPr>
          <p:spPr>
            <a:xfrm>
              <a:off x="5392947" y="3059668"/>
              <a:ext cx="87059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60645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CEFBD2-CD27-43D1-AF22-E3D2389C7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733" y="2258017"/>
            <a:ext cx="7785267" cy="21886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46AE8C5-53F5-4EAA-B3F7-0F35886E1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5580"/>
            <a:ext cx="4416106" cy="436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639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2A7A318-8EC7-4AB1-B17B-B4E12111DFC7}"/>
              </a:ext>
            </a:extLst>
          </p:cNvPr>
          <p:cNvGrpSpPr/>
          <p:nvPr/>
        </p:nvGrpSpPr>
        <p:grpSpPr>
          <a:xfrm>
            <a:off x="-1126871" y="190934"/>
            <a:ext cx="12107768" cy="7364532"/>
            <a:chOff x="-1126871" y="190934"/>
            <a:chExt cx="12107768" cy="7364532"/>
          </a:xfrm>
        </p:grpSpPr>
        <p:pic>
          <p:nvPicPr>
            <p:cNvPr id="5" name="Picture 4" descr="A screenshot of text&#10;&#10;Description automatically generated">
              <a:extLst>
                <a:ext uri="{FF2B5EF4-FFF2-40B4-BE49-F238E27FC236}">
                  <a16:creationId xmlns:a16="http://schemas.microsoft.com/office/drawing/2014/main" id="{10AA2B84-4D92-4C88-A87C-3AE79E9A3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2254" y="190934"/>
              <a:ext cx="4718528" cy="2352922"/>
            </a:xfrm>
            <a:prstGeom prst="rect">
              <a:avLst/>
            </a:prstGeom>
          </p:spPr>
        </p:pic>
        <p:pic>
          <p:nvPicPr>
            <p:cNvPr id="7" name="Picture 6" descr="A picture containing bird, flock, air&#10;&#10;Description automatically generated">
              <a:extLst>
                <a:ext uri="{FF2B5EF4-FFF2-40B4-BE49-F238E27FC236}">
                  <a16:creationId xmlns:a16="http://schemas.microsoft.com/office/drawing/2014/main" id="{863E6D98-60C9-4B54-9045-EEDD06239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2045" y="190934"/>
              <a:ext cx="4693228" cy="235292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C905F7C-2BED-42EC-A106-7393810BD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2045" y="2693397"/>
              <a:ext cx="4693228" cy="238767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18AB2F5-AB85-4976-9992-FA72F3D66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2254" y="2693397"/>
              <a:ext cx="4718528" cy="2387672"/>
            </a:xfrm>
            <a:prstGeom prst="rect">
              <a:avLst/>
            </a:prstGeom>
          </p:spPr>
        </p:pic>
        <p:pic>
          <p:nvPicPr>
            <p:cNvPr id="13" name="Picture 12" descr="A picture containing water, sitting, colored, white&#10;&#10;Description automatically generated">
              <a:extLst>
                <a:ext uri="{FF2B5EF4-FFF2-40B4-BE49-F238E27FC236}">
                  <a16:creationId xmlns:a16="http://schemas.microsoft.com/office/drawing/2014/main" id="{9C878F03-04D9-4EE0-895C-EBD5406C3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2044" y="5230610"/>
              <a:ext cx="4693227" cy="232485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B86DC6F-1C86-4AF5-9C7F-290010FDE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2254" y="5209828"/>
              <a:ext cx="4718643" cy="232485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E34F6AB-C4E9-4024-9349-C0BE9D9644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67" t="6848" r="16253" b="10457"/>
            <a:stretch/>
          </p:blipFill>
          <p:spPr>
            <a:xfrm>
              <a:off x="-1103870" y="199086"/>
              <a:ext cx="2445983" cy="240491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8FA22E5-3FAA-4060-B5B6-7FF3F2C22C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47" t="6611" r="15975" b="10118"/>
            <a:stretch/>
          </p:blipFill>
          <p:spPr>
            <a:xfrm>
              <a:off x="-1107631" y="2628459"/>
              <a:ext cx="2449744" cy="2387672"/>
            </a:xfrm>
            <a:prstGeom prst="rect">
              <a:avLst/>
            </a:prstGeom>
          </p:spPr>
        </p:pic>
        <p:pic>
          <p:nvPicPr>
            <p:cNvPr id="21" name="Picture 20" descr="A close up of a logo&#10;&#10;Description automatically generated">
              <a:extLst>
                <a:ext uri="{FF2B5EF4-FFF2-40B4-BE49-F238E27FC236}">
                  <a16:creationId xmlns:a16="http://schemas.microsoft.com/office/drawing/2014/main" id="{AE572DD2-A0D4-4373-A2B7-691DDB3A11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24" t="6950" r="18237" b="10934"/>
            <a:stretch/>
          </p:blipFill>
          <p:spPr>
            <a:xfrm>
              <a:off x="-1126871" y="5016131"/>
              <a:ext cx="2561647" cy="25393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1341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F3FD19A-8068-4CE9-860A-CC99758A0077}"/>
              </a:ext>
            </a:extLst>
          </p:cNvPr>
          <p:cNvGrpSpPr/>
          <p:nvPr/>
        </p:nvGrpSpPr>
        <p:grpSpPr>
          <a:xfrm>
            <a:off x="1020757" y="793940"/>
            <a:ext cx="7487615" cy="4711624"/>
            <a:chOff x="1020757" y="793940"/>
            <a:chExt cx="7487615" cy="471162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023E0AE-321A-4BC5-860C-610F22490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2423" y="1231976"/>
              <a:ext cx="7025949" cy="427358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B54938-BDBF-456C-BAAE-68440863FFC8}"/>
                </a:ext>
              </a:extLst>
            </p:cNvPr>
            <p:cNvSpPr txBox="1"/>
            <p:nvPr/>
          </p:nvSpPr>
          <p:spPr>
            <a:xfrm>
              <a:off x="1910932" y="793940"/>
              <a:ext cx="5530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Cap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C8C3214-EAB0-4E80-8627-BE3407A0F6A8}"/>
                </a:ext>
              </a:extLst>
            </p:cNvPr>
            <p:cNvSpPr txBox="1"/>
            <p:nvPr/>
          </p:nvSpPr>
          <p:spPr>
            <a:xfrm>
              <a:off x="6156230" y="793940"/>
              <a:ext cx="19164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Clean/Automagic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FEAEF54-A6BB-405C-BCF7-20E1AABBFD43}"/>
                </a:ext>
              </a:extLst>
            </p:cNvPr>
            <p:cNvSpPr txBox="1"/>
            <p:nvPr/>
          </p:nvSpPr>
          <p:spPr>
            <a:xfrm>
              <a:off x="3975632" y="793940"/>
              <a:ext cx="6689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Raw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718BEE-7C46-4566-8702-6C5E1E232DC9}"/>
                </a:ext>
              </a:extLst>
            </p:cNvPr>
            <p:cNvSpPr txBox="1"/>
            <p:nvPr/>
          </p:nvSpPr>
          <p:spPr>
            <a:xfrm rot="10800000">
              <a:off x="1020757" y="1461032"/>
              <a:ext cx="461665" cy="99653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dirty="0"/>
                <a:t>BNS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E3E1C85-884A-461C-99D5-F156F4C7DD37}"/>
                </a:ext>
              </a:extLst>
            </p:cNvPr>
            <p:cNvSpPr txBox="1"/>
            <p:nvPr/>
          </p:nvSpPr>
          <p:spPr>
            <a:xfrm rot="10800000">
              <a:off x="1020757" y="2870504"/>
              <a:ext cx="461665" cy="99653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dirty="0"/>
                <a:t>CHBMP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4DC4AE9-E408-4801-A497-D93537C67BE5}"/>
                </a:ext>
              </a:extLst>
            </p:cNvPr>
            <p:cNvSpPr txBox="1"/>
            <p:nvPr/>
          </p:nvSpPr>
          <p:spPr>
            <a:xfrm rot="10800000">
              <a:off x="1020757" y="4279976"/>
              <a:ext cx="461665" cy="99653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dirty="0"/>
                <a:t>CMI-HBN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0026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10</Words>
  <Application>Microsoft Office PowerPoint</Application>
  <PresentationFormat>Widescreen</PresentationFormat>
  <Paragraphs>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Andy Shiang Hu</dc:creator>
  <cp:lastModifiedBy>Andy Shiang Hu</cp:lastModifiedBy>
  <cp:revision>1</cp:revision>
  <dcterms:created xsi:type="dcterms:W3CDTF">2020-03-21T09:44:00Z</dcterms:created>
  <dcterms:modified xsi:type="dcterms:W3CDTF">2020-03-23T05:45:56Z</dcterms:modified>
</cp:coreProperties>
</file>